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FF66"/>
    <a:srgbClr val="00CC66"/>
    <a:srgbClr val="FF00FF"/>
    <a:srgbClr val="FFCCCC"/>
    <a:srgbClr val="CC00FF"/>
    <a:srgbClr val="0000FF"/>
    <a:srgbClr val="FFCCFF"/>
    <a:srgbClr val="66FF33"/>
    <a:srgbClr val="FFCC66"/>
    <a:srgbClr val="66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9" d="100"/>
          <a:sy n="59" d="100"/>
        </p:scale>
        <p:origin x="1686" y="29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D85B67-7555-4F75-BE7A-B0F6EFE78178}" type="datetimeFigureOut">
              <a:rPr lang="en-US" smtClean="0"/>
              <a:t>12/4/2022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28540DA-C486-4C00-87E1-76EF6A85CA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94298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8540DA-C486-4C00-87E1-76EF6A85CA86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71659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12/4/2022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12/4/2022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12/4/2022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12/4/2022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12/4/2022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12/4/2022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12/4/2022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12/4/2022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12/4/2022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12/4/2022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12/4/2022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BC6678-E612-4EAE-8893-EDEB37C4E514}" type="datetimeFigureOut">
              <a:rPr lang="en-US" smtClean="0"/>
              <a:pPr/>
              <a:t>12/4/2022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54940364"/>
              </p:ext>
            </p:extLst>
          </p:nvPr>
        </p:nvGraphicFramePr>
        <p:xfrm>
          <a:off x="1" y="1066800"/>
          <a:ext cx="9144001" cy="6167929"/>
        </p:xfrm>
        <a:graphic>
          <a:graphicData uri="http://schemas.openxmlformats.org/drawingml/2006/table">
            <a:tbl>
              <a:tblPr firstRow="1" bandRow="1">
                <a:tableStyleId>{8799B23B-EC83-4686-B30A-512413B5E67A}</a:tableStyleId>
              </a:tblPr>
              <a:tblGrid>
                <a:gridCol w="71018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10201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616795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209800">
                  <a:extLst>
                    <a:ext uri="{9D8B030D-6E8A-4147-A177-3AD203B41FA5}">
                      <a16:colId xmlns:a16="http://schemas.microsoft.com/office/drawing/2014/main" xmlns="" val="1122545458"/>
                    </a:ext>
                  </a:extLst>
                </a:gridCol>
                <a:gridCol w="990600"/>
                <a:gridCol w="2514601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402589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THỨ</a:t>
                      </a:r>
                      <a:endParaRPr lang="en-US" sz="1400" dirty="0">
                        <a:solidFill>
                          <a:schemeClr val="accent4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NGÀY</a:t>
                      </a:r>
                      <a:r>
                        <a:rPr lang="en-US" sz="1400" baseline="0" dirty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en-US" sz="1400" dirty="0">
                        <a:solidFill>
                          <a:schemeClr val="accent4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CANH</a:t>
                      </a: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MẶN</a:t>
                      </a:r>
                      <a:endParaRPr lang="en-US" sz="1400" dirty="0">
                        <a:solidFill>
                          <a:schemeClr val="accent4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TRÁNG</a:t>
                      </a:r>
                      <a:r>
                        <a:rPr lang="en-US" sz="1400" baseline="0" dirty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MIỆNG</a:t>
                      </a:r>
                      <a:endParaRPr lang="en-US" sz="1400" dirty="0">
                        <a:solidFill>
                          <a:schemeClr val="accent4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XẾ</a:t>
                      </a:r>
                      <a:endParaRPr lang="en-US" sz="1400" dirty="0">
                        <a:solidFill>
                          <a:schemeClr val="accent4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  <a:alpha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306330">
                <a:tc>
                  <a:txBody>
                    <a:bodyPr/>
                    <a:lstStyle/>
                    <a:p>
                      <a:pPr algn="ctr"/>
                      <a:r>
                        <a:rPr lang="vi-VN" sz="1400" b="1" kern="1200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HAI</a:t>
                      </a:r>
                      <a:endParaRPr lang="en-US" sz="1400" b="1" kern="1200" dirty="0">
                        <a:solidFill>
                          <a:schemeClr val="accent3">
                            <a:lumMod val="75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kern="12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5/12/2022</a:t>
                      </a:r>
                      <a:endParaRPr lang="en-US" sz="1400" b="0" kern="120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Cải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xanh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nấu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tôm</a:t>
                      </a:r>
                      <a:endParaRPr lang="en-US" sz="1400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Su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su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hấp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(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Trẻ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thừa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cân-Béo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phì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</a:p>
                    <a:p>
                      <a:pPr algn="l"/>
                      <a:endParaRPr lang="en-US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Nhóm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Thỏ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ngọc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Cháo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thịt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nạc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cà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rốt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Mặn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 :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Thịt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sốt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ba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tê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khoai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tây</a:t>
                      </a:r>
                      <a:endParaRPr lang="en-US" sz="1400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l"/>
                      <a:endParaRPr lang="en-US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Dưa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hấu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 marL="68580" marR="68580" marT="0" marB="0">
                    <a:solidFill>
                      <a:schemeClr val="accent5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14859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marL="0" marR="14859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Cháo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cua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cải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xanh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14859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Bánh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đa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cua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Sữa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Meta care Eco (NT)</a:t>
                      </a:r>
                    </a:p>
                    <a:p>
                      <a:pPr marL="0" marR="14859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Sữa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Grow IQ (MG)</a:t>
                      </a:r>
                    </a:p>
                  </a:txBody>
                  <a:tcPr marL="68580" marR="68580" marT="0" marB="0">
                    <a:solidFill>
                      <a:schemeClr val="accent5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726973712"/>
                  </a:ext>
                </a:extLst>
              </a:tr>
              <a:tr h="979747">
                <a:tc>
                  <a:txBody>
                    <a:bodyPr/>
                    <a:lstStyle/>
                    <a:p>
                      <a:pPr algn="ctr"/>
                      <a:r>
                        <a:rPr lang="vi-VN" sz="1400" b="1" kern="1200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BA</a:t>
                      </a:r>
                      <a:endParaRPr lang="en-US" sz="1400" b="1" kern="1200" dirty="0">
                        <a:solidFill>
                          <a:schemeClr val="accent3">
                            <a:lumMod val="75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kern="12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6/12/2022</a:t>
                      </a:r>
                      <a:endParaRPr lang="en-US" sz="1400" b="0" kern="120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Bí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xanh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nấu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thịt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nạc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algn="l"/>
                      <a:endParaRPr lang="en-US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40000"/>
                        <a:lumOff val="6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Nhóm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Thỏ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ngọc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Cháo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cá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bí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xanh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Mặn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 :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Cá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sốt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cà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chua</a:t>
                      </a:r>
                      <a:endParaRPr lang="en-US" sz="1400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l"/>
                      <a:endParaRPr lang="en-US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40000"/>
                        <a:lumOff val="6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Táo Mỹ</a:t>
                      </a: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marL="0" marR="14859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Cháo thịt bò khoai lang 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Cháo thịt bò khoai lang bí đỏ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Sữa Meta care Eco (NT)</a:t>
                      </a:r>
                    </a:p>
                    <a:p>
                      <a:pPr marL="0" marR="14859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Sữa Grow IQ (MG)</a:t>
                      </a: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201529793"/>
                  </a:ext>
                </a:extLst>
              </a:tr>
              <a:tr h="979747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TƯ</a:t>
                      </a: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kern="12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7/12/2022</a:t>
                      </a:r>
                      <a:endParaRPr lang="en-US" sz="1400" b="0" kern="120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Lơgim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nấu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sườn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non     </a:t>
                      </a:r>
                    </a:p>
                    <a:p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Củ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sắn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(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Trẻ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thừa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cân-Béo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phì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                      </a:t>
                      </a:r>
                    </a:p>
                    <a:p>
                      <a:pPr algn="l"/>
                      <a:endParaRPr lang="en-US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40000"/>
                        <a:lumOff val="6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Nhóm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Thỏ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ngọc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Cháo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mực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đậu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cô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ve</a:t>
                      </a:r>
                      <a:endParaRPr lang="en-US" sz="1400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Mặn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 :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Mực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xào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dầu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hào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hành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tây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algn="l"/>
                      <a:endParaRPr lang="en-US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40000"/>
                        <a:lumOff val="6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Thanh long </a:t>
                      </a: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marL="0" marR="14859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Cháo sườn nấu nấm</a:t>
                      </a:r>
                    </a:p>
                    <a:p>
                      <a:pPr marL="0" marR="14859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Súp cua nấu nấm 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Sữa Meta care Eco (NT)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Sữa Grow IQ (MG)</a:t>
                      </a: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143039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NĂM</a:t>
                      </a:r>
                      <a:endParaRPr lang="en-US" sz="1400" b="1" dirty="0">
                        <a:solidFill>
                          <a:schemeClr val="accent3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kern="12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8/12/2022</a:t>
                      </a:r>
                      <a:endParaRPr lang="en-US" sz="1400" b="0" kern="120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Cải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thìa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nấu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tôm</a:t>
                      </a:r>
                      <a:endParaRPr lang="en-US" sz="1400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l"/>
                      <a:endParaRPr lang="en-US" sz="14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60000"/>
                        <a:lumOff val="4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Nhóm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Thỏ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ngọc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Cháo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lươn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khoai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môn</a:t>
                      </a:r>
                      <a:endParaRPr lang="en-US" sz="1400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Mặn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 :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Càri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lươn</a:t>
                      </a:r>
                      <a:endParaRPr lang="en-US" sz="1400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l"/>
                      <a:endParaRPr lang="en-US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60000"/>
                        <a:lumOff val="4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Mận </a:t>
                      </a:r>
                    </a:p>
                  </a:txBody>
                  <a:tcPr marL="68580" marR="68580" marT="0" marB="0">
                    <a:solidFill>
                      <a:schemeClr val="accent6">
                        <a:lumMod val="60000"/>
                        <a:lumOff val="4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Cháo tôm cà rốt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Mì quảng nấu sườn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Sữa Meta care Eco (NT)</a:t>
                      </a:r>
                    </a:p>
                    <a:p>
                      <a:pPr marL="0" marR="14859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Sữa Grow IQ (MG)</a:t>
                      </a:r>
                    </a:p>
                  </a:txBody>
                  <a:tcPr marL="68580" marR="68580" marT="0" marB="0">
                    <a:solidFill>
                      <a:schemeClr val="accent6">
                        <a:lumMod val="60000"/>
                        <a:lumOff val="40000"/>
                        <a:alpha val="50000"/>
                      </a:schemeClr>
                    </a:solidFill>
                  </a:tcPr>
                </a:tc>
              </a:tr>
              <a:tr h="979747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SÁU</a:t>
                      </a:r>
                    </a:p>
                  </a:txBody>
                  <a:tcPr anchor="ctr">
                    <a:solidFill>
                      <a:srgbClr val="66FF66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kern="12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9/12/2022</a:t>
                      </a:r>
                      <a:endParaRPr lang="en-US" sz="1400" b="0" kern="120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rgbClr val="66FF66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Rau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dền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nấu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thịt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nạc</a:t>
                      </a:r>
                      <a:endParaRPr lang="en-US" sz="1400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Bông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cải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hấp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(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Trẻ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thừa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cân-Béo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phì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</a:p>
                    <a:p>
                      <a:pPr algn="l"/>
                      <a:endParaRPr lang="en-US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66FF66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Nhóm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Thỏ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ngọc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Cháo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gà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đậu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trắng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Mặn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 :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Gà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nấu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đậu</a:t>
                      </a:r>
                      <a:endParaRPr lang="en-US" sz="1400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l"/>
                      <a:endParaRPr lang="en-US" sz="14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66FF66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Nho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Mỹ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 marL="68580" marR="68580" marT="0" marB="0">
                    <a:solidFill>
                      <a:srgbClr val="66FF66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Cháo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óc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heo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bí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đỏ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Bánh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bông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lan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dâu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Sữa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Meta care Eco (NT)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Sữa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Grow IQ (MG)</a:t>
                      </a:r>
                    </a:p>
                  </a:txBody>
                  <a:tcPr marL="68580" marR="68580" marT="0" marB="0">
                    <a:solidFill>
                      <a:srgbClr val="66FF66">
                        <a:alpha val="50000"/>
                      </a:srgbClr>
                    </a:solidFill>
                  </a:tcPr>
                </a:tc>
              </a:tr>
            </a:tbl>
          </a:graphicData>
        </a:graphic>
      </p:graphicFrame>
      <p:pic>
        <p:nvPicPr>
          <p:cNvPr id="5" name="Picture 4" descr="logo-truong-be-ngoan-tron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60375" y="40813"/>
            <a:ext cx="982809" cy="973004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443184" y="215441"/>
            <a:ext cx="5865886" cy="8513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THỰC ĐƠN </a:t>
            </a:r>
            <a:r>
              <a:rPr lang="vi-VN" sz="28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TUẦN </a:t>
            </a:r>
            <a:r>
              <a:rPr lang="en-US" sz="28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vi-VN" sz="28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THÁNG </a:t>
            </a:r>
            <a:r>
              <a:rPr lang="vi-VN" sz="28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8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en-US" sz="2800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2000" b="1" i="1" dirty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TỪ: </a:t>
            </a:r>
            <a:r>
              <a:rPr lang="en-US" sz="2000" b="1" i="1" dirty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r>
              <a:rPr lang="vi-VN" sz="2000" b="1" i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/1</a:t>
            </a:r>
            <a:r>
              <a:rPr lang="en-US" sz="2000" b="1" i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vi-VN" sz="2000" b="1" i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i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ĐẾN </a:t>
            </a:r>
            <a:r>
              <a:rPr lang="en-US" sz="2000" b="1" i="1" dirty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9</a:t>
            </a:r>
            <a:r>
              <a:rPr lang="vi-VN" sz="2000" b="1" i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/1</a:t>
            </a:r>
            <a:r>
              <a:rPr lang="en-US" sz="2000" b="1" i="1" dirty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000" b="1" i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/2022</a:t>
            </a:r>
            <a:endParaRPr lang="en-US" sz="2000" b="1" i="1" dirty="0">
              <a:solidFill>
                <a:schemeClr val="accent4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6" name="AutoShape 2" descr="D:\Documents\aA-M%E1%BA%A6M 20-21\web tr%C6%B0%E1%BB%9Dng\th%E1%BB%B1c %C4%91%C6%A1n\illustration-stickman-kids-little-chefs-260nw-145485472.webp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" name="AutoShape 2" descr="Chef kid cooking Royalty Free Vector Image - VectorStock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AutoShape 2" descr="Kid cartoon chef are preparing food Royalty Free Vector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309070" y="7937"/>
            <a:ext cx="768130" cy="10390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35796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1008</TotalTime>
  <Words>167</Words>
  <Application>Microsoft Office PowerPoint</Application>
  <PresentationFormat>On-screen Show (4:3)</PresentationFormat>
  <Paragraphs>72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Office Theme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HP Ban Tru</dc:creator>
  <cp:lastModifiedBy>DELL</cp:lastModifiedBy>
  <cp:revision>91</cp:revision>
  <dcterms:created xsi:type="dcterms:W3CDTF">2020-05-18T06:04:51Z</dcterms:created>
  <dcterms:modified xsi:type="dcterms:W3CDTF">2022-12-04T07:19:23Z</dcterms:modified>
</cp:coreProperties>
</file>